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sldIdLst>
    <p:sldId id="269" r:id="rId6"/>
    <p:sldId id="278" r:id="rId7"/>
    <p:sldId id="282" r:id="rId8"/>
    <p:sldId id="279" r:id="rId9"/>
    <p:sldId id="281" r:id="rId10"/>
    <p:sldId id="280" r:id="rId11"/>
    <p:sldId id="277" r:id="rId12"/>
    <p:sldId id="271" r:id="rId13"/>
    <p:sldId id="28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67AE"/>
    <a:srgbClr val="C8D9F1"/>
    <a:srgbClr val="BF106F"/>
    <a:srgbClr val="54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no van Wilgenburg" userId="d5f60e98-efff-4272-a7ea-e2abaad68928" providerId="ADAL" clId="{5B91A207-3F7E-42AA-99C6-E5FE0698C1CC}"/>
    <pc:docChg chg="undo custSel mod addSld delSld modSld sldOrd">
      <pc:chgData name="Onno van Wilgenburg" userId="d5f60e98-efff-4272-a7ea-e2abaad68928" providerId="ADAL" clId="{5B91A207-3F7E-42AA-99C6-E5FE0698C1CC}" dt="2020-11-25T09:34:55.001" v="1543" actId="207"/>
      <pc:docMkLst>
        <pc:docMk/>
      </pc:docMkLst>
      <pc:sldChg chg="del">
        <pc:chgData name="Onno van Wilgenburg" userId="d5f60e98-efff-4272-a7ea-e2abaad68928" providerId="ADAL" clId="{5B91A207-3F7E-42AA-99C6-E5FE0698C1CC}" dt="2020-11-24T19:17:14.705" v="897" actId="2696"/>
        <pc:sldMkLst>
          <pc:docMk/>
          <pc:sldMk cId="2630912464" sldId="268"/>
        </pc:sldMkLst>
      </pc:sldChg>
      <pc:sldChg chg="del">
        <pc:chgData name="Onno van Wilgenburg" userId="d5f60e98-efff-4272-a7ea-e2abaad68928" providerId="ADAL" clId="{5B91A207-3F7E-42AA-99C6-E5FE0698C1CC}" dt="2020-11-24T19:17:12.680" v="894" actId="2696"/>
        <pc:sldMkLst>
          <pc:docMk/>
          <pc:sldMk cId="4053720696" sldId="270"/>
        </pc:sldMkLst>
      </pc:sldChg>
      <pc:sldChg chg="modSp ord modAnim">
        <pc:chgData name="Onno van Wilgenburg" userId="d5f60e98-efff-4272-a7ea-e2abaad68928" providerId="ADAL" clId="{5B91A207-3F7E-42AA-99C6-E5FE0698C1CC}" dt="2020-11-25T08:52:03.919" v="1350"/>
        <pc:sldMkLst>
          <pc:docMk/>
          <pc:sldMk cId="2133551018" sldId="271"/>
        </pc:sldMkLst>
        <pc:spChg chg="mod">
          <ac:chgData name="Onno van Wilgenburg" userId="d5f60e98-efff-4272-a7ea-e2abaad68928" providerId="ADAL" clId="{5B91A207-3F7E-42AA-99C6-E5FE0698C1CC}" dt="2020-11-24T19:15:22.162" v="540" actId="20577"/>
          <ac:spMkLst>
            <pc:docMk/>
            <pc:sldMk cId="2133551018" sldId="271"/>
            <ac:spMk id="2" creationId="{666CF1B8-FC51-47D7-A39E-4FBD925FD034}"/>
          </ac:spMkLst>
        </pc:spChg>
        <pc:spChg chg="mod">
          <ac:chgData name="Onno van Wilgenburg" userId="d5f60e98-efff-4272-a7ea-e2abaad68928" providerId="ADAL" clId="{5B91A207-3F7E-42AA-99C6-E5FE0698C1CC}" dt="2020-11-24T19:22:23.374" v="997" actId="20577"/>
          <ac:spMkLst>
            <pc:docMk/>
            <pc:sldMk cId="2133551018" sldId="271"/>
            <ac:spMk id="3" creationId="{5F32EDDD-ABFA-422F-A974-A2988BDB44D9}"/>
          </ac:spMkLst>
        </pc:spChg>
      </pc:sldChg>
      <pc:sldChg chg="del">
        <pc:chgData name="Onno van Wilgenburg" userId="d5f60e98-efff-4272-a7ea-e2abaad68928" providerId="ADAL" clId="{5B91A207-3F7E-42AA-99C6-E5FE0698C1CC}" dt="2020-11-24T19:17:13.547" v="895" actId="2696"/>
        <pc:sldMkLst>
          <pc:docMk/>
          <pc:sldMk cId="869881527" sldId="272"/>
        </pc:sldMkLst>
      </pc:sldChg>
      <pc:sldChg chg="del">
        <pc:chgData name="Onno van Wilgenburg" userId="d5f60e98-efff-4272-a7ea-e2abaad68928" providerId="ADAL" clId="{5B91A207-3F7E-42AA-99C6-E5FE0698C1CC}" dt="2020-11-24T19:17:14.218" v="896" actId="2696"/>
        <pc:sldMkLst>
          <pc:docMk/>
          <pc:sldMk cId="371956882" sldId="273"/>
        </pc:sldMkLst>
      </pc:sldChg>
      <pc:sldChg chg="del">
        <pc:chgData name="Onno van Wilgenburg" userId="d5f60e98-efff-4272-a7ea-e2abaad68928" providerId="ADAL" clId="{5B91A207-3F7E-42AA-99C6-E5FE0698C1CC}" dt="2020-11-24T19:17:15.963" v="898" actId="2696"/>
        <pc:sldMkLst>
          <pc:docMk/>
          <pc:sldMk cId="1982595317" sldId="274"/>
        </pc:sldMkLst>
      </pc:sldChg>
      <pc:sldChg chg="del">
        <pc:chgData name="Onno van Wilgenburg" userId="d5f60e98-efff-4272-a7ea-e2abaad68928" providerId="ADAL" clId="{5B91A207-3F7E-42AA-99C6-E5FE0698C1CC}" dt="2020-11-24T19:17:16.929" v="899" actId="2696"/>
        <pc:sldMkLst>
          <pc:docMk/>
          <pc:sldMk cId="847289787" sldId="275"/>
        </pc:sldMkLst>
      </pc:sldChg>
      <pc:sldChg chg="del">
        <pc:chgData name="Onno van Wilgenburg" userId="d5f60e98-efff-4272-a7ea-e2abaad68928" providerId="ADAL" clId="{5B91A207-3F7E-42AA-99C6-E5FE0698C1CC}" dt="2020-11-24T19:27:12.966" v="1253" actId="2696"/>
        <pc:sldMkLst>
          <pc:docMk/>
          <pc:sldMk cId="2948928956" sldId="276"/>
        </pc:sldMkLst>
      </pc:sldChg>
      <pc:sldChg chg="modSp modAnim">
        <pc:chgData name="Onno van Wilgenburg" userId="d5f60e98-efff-4272-a7ea-e2abaad68928" providerId="ADAL" clId="{5B91A207-3F7E-42AA-99C6-E5FE0698C1CC}" dt="2020-11-25T09:33:56.815" v="1512" actId="20577"/>
        <pc:sldMkLst>
          <pc:docMk/>
          <pc:sldMk cId="2405815565" sldId="277"/>
        </pc:sldMkLst>
        <pc:spChg chg="mod">
          <ac:chgData name="Onno van Wilgenburg" userId="d5f60e98-efff-4272-a7ea-e2abaad68928" providerId="ADAL" clId="{5B91A207-3F7E-42AA-99C6-E5FE0698C1CC}" dt="2020-11-25T09:33:56.815" v="1512" actId="20577"/>
          <ac:spMkLst>
            <pc:docMk/>
            <pc:sldMk cId="2405815565" sldId="277"/>
            <ac:spMk id="4" creationId="{418FAA52-D675-46DC-8AA2-F2EF9C19DDFB}"/>
          </ac:spMkLst>
        </pc:spChg>
      </pc:sldChg>
      <pc:sldChg chg="modSp modAnim">
        <pc:chgData name="Onno van Wilgenburg" userId="d5f60e98-efff-4272-a7ea-e2abaad68928" providerId="ADAL" clId="{5B91A207-3F7E-42AA-99C6-E5FE0698C1CC}" dt="2020-11-25T09:34:55.001" v="1543" actId="207"/>
        <pc:sldMkLst>
          <pc:docMk/>
          <pc:sldMk cId="1600915918" sldId="280"/>
        </pc:sldMkLst>
        <pc:spChg chg="mod">
          <ac:chgData name="Onno van Wilgenburg" userId="d5f60e98-efff-4272-a7ea-e2abaad68928" providerId="ADAL" clId="{5B91A207-3F7E-42AA-99C6-E5FE0698C1CC}" dt="2020-11-25T09:34:52.116" v="1542" actId="207"/>
          <ac:spMkLst>
            <pc:docMk/>
            <pc:sldMk cId="1600915918" sldId="280"/>
            <ac:spMk id="11" creationId="{65CCF480-2C01-4904-A27C-E930A5150DA1}"/>
          </ac:spMkLst>
        </pc:spChg>
        <pc:spChg chg="mod">
          <ac:chgData name="Onno van Wilgenburg" userId="d5f60e98-efff-4272-a7ea-e2abaad68928" providerId="ADAL" clId="{5B91A207-3F7E-42AA-99C6-E5FE0698C1CC}" dt="2020-11-25T09:34:55.001" v="1543" actId="207"/>
          <ac:spMkLst>
            <pc:docMk/>
            <pc:sldMk cId="1600915918" sldId="280"/>
            <ac:spMk id="14" creationId="{EF5333D4-07D3-41E5-A1E2-4E8408C911A1}"/>
          </ac:spMkLst>
        </pc:spChg>
      </pc:sldChg>
      <pc:sldChg chg="addSp modSp modAnim">
        <pc:chgData name="Onno van Wilgenburg" userId="d5f60e98-efff-4272-a7ea-e2abaad68928" providerId="ADAL" clId="{5B91A207-3F7E-42AA-99C6-E5FE0698C1CC}" dt="2020-11-25T09:32:43.706" v="1470" actId="20577"/>
        <pc:sldMkLst>
          <pc:docMk/>
          <pc:sldMk cId="1146089421" sldId="281"/>
        </pc:sldMkLst>
        <pc:spChg chg="mod">
          <ac:chgData name="Onno van Wilgenburg" userId="d5f60e98-efff-4272-a7ea-e2abaad68928" providerId="ADAL" clId="{5B91A207-3F7E-42AA-99C6-E5FE0698C1CC}" dt="2020-11-25T09:32:43.706" v="1470" actId="20577"/>
          <ac:spMkLst>
            <pc:docMk/>
            <pc:sldMk cId="1146089421" sldId="281"/>
            <ac:spMk id="7" creationId="{DAC695A5-1879-480B-B195-BD7C2ADA5B37}"/>
          </ac:spMkLst>
        </pc:spChg>
        <pc:picChg chg="add mod">
          <ac:chgData name="Onno van Wilgenburg" userId="d5f60e98-efff-4272-a7ea-e2abaad68928" providerId="ADAL" clId="{5B91A207-3F7E-42AA-99C6-E5FE0698C1CC}" dt="2020-11-24T19:19:52.451" v="943" actId="14100"/>
          <ac:picMkLst>
            <pc:docMk/>
            <pc:sldMk cId="1146089421" sldId="281"/>
            <ac:picMk id="6150" creationId="{01538DD7-F60A-46AE-B91C-56013BA8DD80}"/>
          </ac:picMkLst>
        </pc:picChg>
      </pc:sldChg>
      <pc:sldChg chg="addSp delSp modSp add mod modClrScheme modAnim chgLayout">
        <pc:chgData name="Onno van Wilgenburg" userId="d5f60e98-efff-4272-a7ea-e2abaad68928" providerId="ADAL" clId="{5B91A207-3F7E-42AA-99C6-E5FE0698C1CC}" dt="2020-11-25T09:33:36.520" v="1504" actId="20577"/>
        <pc:sldMkLst>
          <pc:docMk/>
          <pc:sldMk cId="1178501908" sldId="282"/>
        </pc:sldMkLst>
        <pc:spChg chg="mod ord">
          <ac:chgData name="Onno van Wilgenburg" userId="d5f60e98-efff-4272-a7ea-e2abaad68928" providerId="ADAL" clId="{5B91A207-3F7E-42AA-99C6-E5FE0698C1CC}" dt="2020-11-24T19:06:22.598" v="178" actId="20577"/>
          <ac:spMkLst>
            <pc:docMk/>
            <pc:sldMk cId="1178501908" sldId="282"/>
            <ac:spMk id="2" creationId="{7C94EB7E-BA3D-436E-BB87-63FE4CF6651B}"/>
          </ac:spMkLst>
        </pc:spChg>
        <pc:spChg chg="add del">
          <ac:chgData name="Onno van Wilgenburg" userId="d5f60e98-efff-4272-a7ea-e2abaad68928" providerId="ADAL" clId="{5B91A207-3F7E-42AA-99C6-E5FE0698C1CC}" dt="2020-11-24T19:03:44.818" v="88" actId="26606"/>
          <ac:spMkLst>
            <pc:docMk/>
            <pc:sldMk cId="1178501908" sldId="282"/>
            <ac:spMk id="3" creationId="{F7809FFA-D67A-49F6-937F-A6F60D880E5D}"/>
          </ac:spMkLst>
        </pc:spChg>
        <pc:spChg chg="del">
          <ac:chgData name="Onno van Wilgenburg" userId="d5f60e98-efff-4272-a7ea-e2abaad68928" providerId="ADAL" clId="{5B91A207-3F7E-42AA-99C6-E5FE0698C1CC}" dt="2020-11-24T19:03:19.890" v="48"/>
          <ac:spMkLst>
            <pc:docMk/>
            <pc:sldMk cId="1178501908" sldId="282"/>
            <ac:spMk id="4" creationId="{B278D020-090B-4D9B-ADFF-32D38EBE8CDF}"/>
          </ac:spMkLst>
        </pc:spChg>
        <pc:spChg chg="add del mod">
          <ac:chgData name="Onno van Wilgenburg" userId="d5f60e98-efff-4272-a7ea-e2abaad68928" providerId="ADAL" clId="{5B91A207-3F7E-42AA-99C6-E5FE0698C1CC}" dt="2020-11-24T19:04:58.126" v="105" actId="26606"/>
          <ac:spMkLst>
            <pc:docMk/>
            <pc:sldMk cId="1178501908" sldId="282"/>
            <ac:spMk id="5" creationId="{E88312D7-0CA4-4008-BDC8-35FA95C54527}"/>
          </ac:spMkLst>
        </pc:spChg>
        <pc:spChg chg="add del mod">
          <ac:chgData name="Onno van Wilgenburg" userId="d5f60e98-efff-4272-a7ea-e2abaad68928" providerId="ADAL" clId="{5B91A207-3F7E-42AA-99C6-E5FE0698C1CC}" dt="2020-11-24T19:05:29.896" v="114" actId="26606"/>
          <ac:spMkLst>
            <pc:docMk/>
            <pc:sldMk cId="1178501908" sldId="282"/>
            <ac:spMk id="6" creationId="{73B6F79B-BC90-42E4-AC7C-1B25A0DADB87}"/>
          </ac:spMkLst>
        </pc:spChg>
        <pc:spChg chg="add del mod">
          <ac:chgData name="Onno van Wilgenburg" userId="d5f60e98-efff-4272-a7ea-e2abaad68928" providerId="ADAL" clId="{5B91A207-3F7E-42AA-99C6-E5FE0698C1CC}" dt="2020-11-24T19:05:29.896" v="114" actId="26606"/>
          <ac:spMkLst>
            <pc:docMk/>
            <pc:sldMk cId="1178501908" sldId="282"/>
            <ac:spMk id="7" creationId="{8063E378-23B8-44B6-BD6A-783D267AD13A}"/>
          </ac:spMkLst>
        </pc:spChg>
        <pc:spChg chg="add mod">
          <ac:chgData name="Onno van Wilgenburg" userId="d5f60e98-efff-4272-a7ea-e2abaad68928" providerId="ADAL" clId="{5B91A207-3F7E-42AA-99C6-E5FE0698C1CC}" dt="2020-11-25T09:33:36.520" v="1504" actId="20577"/>
          <ac:spMkLst>
            <pc:docMk/>
            <pc:sldMk cId="1178501908" sldId="282"/>
            <ac:spMk id="26" creationId="{0CF1E779-04EE-4FAC-A080-23C97B0BC42C}"/>
          </ac:spMkLst>
        </pc:spChg>
        <pc:spChg chg="add del">
          <ac:chgData name="Onno van Wilgenburg" userId="d5f60e98-efff-4272-a7ea-e2abaad68928" providerId="ADAL" clId="{5B91A207-3F7E-42AA-99C6-E5FE0698C1CC}" dt="2020-11-24T19:03:39.043" v="85" actId="26606"/>
          <ac:spMkLst>
            <pc:docMk/>
            <pc:sldMk cId="1178501908" sldId="282"/>
            <ac:spMk id="71" creationId="{DF69F77E-3087-449C-83D9-4585191E25CC}"/>
          </ac:spMkLst>
        </pc:spChg>
        <pc:spChg chg="add del mod">
          <ac:chgData name="Onno van Wilgenburg" userId="d5f60e98-efff-4272-a7ea-e2abaad68928" providerId="ADAL" clId="{5B91A207-3F7E-42AA-99C6-E5FE0698C1CC}" dt="2020-11-24T19:03:44.818" v="87" actId="26606"/>
          <ac:spMkLst>
            <pc:docMk/>
            <pc:sldMk cId="1178501908" sldId="282"/>
            <ac:spMk id="73" creationId="{4FE79FB6-753C-4026-983C-ABDA5BD9D7F9}"/>
          </ac:spMkLst>
        </pc:spChg>
        <pc:spChg chg="add del mod">
          <ac:chgData name="Onno van Wilgenburg" userId="d5f60e98-efff-4272-a7ea-e2abaad68928" providerId="ADAL" clId="{5B91A207-3F7E-42AA-99C6-E5FE0698C1CC}" dt="2020-11-24T19:03:44.818" v="87" actId="26606"/>
          <ac:spMkLst>
            <pc:docMk/>
            <pc:sldMk cId="1178501908" sldId="282"/>
            <ac:spMk id="75" creationId="{3F7E7D87-075B-46E5-9D52-4AB6653AFBED}"/>
          </ac:spMkLst>
        </pc:spChg>
        <pc:spChg chg="add del mod">
          <ac:chgData name="Onno van Wilgenburg" userId="d5f60e98-efff-4272-a7ea-e2abaad68928" providerId="ADAL" clId="{5B91A207-3F7E-42AA-99C6-E5FE0698C1CC}" dt="2020-11-24T19:03:44.818" v="87" actId="26606"/>
          <ac:spMkLst>
            <pc:docMk/>
            <pc:sldMk cId="1178501908" sldId="282"/>
            <ac:spMk id="77" creationId="{305FE9BD-56BE-4DC5-B237-0B31F539AD9D}"/>
          </ac:spMkLst>
        </pc:spChg>
        <pc:spChg chg="add del mod">
          <ac:chgData name="Onno van Wilgenburg" userId="d5f60e98-efff-4272-a7ea-e2abaad68928" providerId="ADAL" clId="{5B91A207-3F7E-42AA-99C6-E5FE0698C1CC}" dt="2020-11-24T19:05:18.173" v="109"/>
          <ac:spMkLst>
            <pc:docMk/>
            <pc:sldMk cId="1178501908" sldId="282"/>
            <ac:spMk id="79" creationId="{828C5859-1157-457B-8CA3-5C77E22001ED}"/>
          </ac:spMkLst>
        </pc:spChg>
        <pc:spChg chg="add del mod">
          <ac:chgData name="Onno van Wilgenburg" userId="d5f60e98-efff-4272-a7ea-e2abaad68928" providerId="ADAL" clId="{5B91A207-3F7E-42AA-99C6-E5FE0698C1CC}" dt="2020-11-24T19:05:18.173" v="109"/>
          <ac:spMkLst>
            <pc:docMk/>
            <pc:sldMk cId="1178501908" sldId="282"/>
            <ac:spMk id="81" creationId="{117D43A4-EB65-4209-A1D7-CB7583226ABF}"/>
          </ac:spMkLst>
        </pc:spChg>
        <pc:spChg chg="add del mod">
          <ac:chgData name="Onno van Wilgenburg" userId="d5f60e98-efff-4272-a7ea-e2abaad68928" providerId="ADAL" clId="{5B91A207-3F7E-42AA-99C6-E5FE0698C1CC}" dt="2020-11-24T19:03:44.818" v="87" actId="26606"/>
          <ac:spMkLst>
            <pc:docMk/>
            <pc:sldMk cId="1178501908" sldId="282"/>
            <ac:spMk id="7172" creationId="{60558777-8DAA-4050-A7DA-914684ADF908}"/>
          </ac:spMkLst>
        </pc:spChg>
        <pc:spChg chg="add del">
          <ac:chgData name="Onno van Wilgenburg" userId="d5f60e98-efff-4272-a7ea-e2abaad68928" providerId="ADAL" clId="{5B91A207-3F7E-42AA-99C6-E5FE0698C1CC}" dt="2020-11-24T19:04:58.126" v="105" actId="26606"/>
          <ac:spMkLst>
            <pc:docMk/>
            <pc:sldMk cId="1178501908" sldId="282"/>
            <ac:spMk id="7174" creationId="{DF69F77E-3087-449C-83D9-4585191E25CC}"/>
          </ac:spMkLst>
        </pc:spChg>
        <pc:spChg chg="add del">
          <ac:chgData name="Onno van Wilgenburg" userId="d5f60e98-efff-4272-a7ea-e2abaad68928" providerId="ADAL" clId="{5B91A207-3F7E-42AA-99C6-E5FE0698C1CC}" dt="2020-11-24T19:04:58.110" v="104" actId="26606"/>
          <ac:spMkLst>
            <pc:docMk/>
            <pc:sldMk cId="1178501908" sldId="282"/>
            <ac:spMk id="7176" creationId="{BD0F4907-B76D-4240-8694-B0292FA4CDEA}"/>
          </ac:spMkLst>
        </pc:spChg>
        <pc:spChg chg="add del mod">
          <ac:chgData name="Onno van Wilgenburg" userId="d5f60e98-efff-4272-a7ea-e2abaad68928" providerId="ADAL" clId="{5B91A207-3F7E-42AA-99C6-E5FE0698C1CC}" dt="2020-11-24T19:05:18.173" v="109"/>
          <ac:spMkLst>
            <pc:docMk/>
            <pc:sldMk cId="1178501908" sldId="282"/>
            <ac:spMk id="7178" creationId="{D191030B-E9A3-4089-BA64-0BD307198F51}"/>
          </ac:spMkLst>
        </pc:spChg>
        <pc:spChg chg="add del mod">
          <ac:chgData name="Onno van Wilgenburg" userId="d5f60e98-efff-4272-a7ea-e2abaad68928" providerId="ADAL" clId="{5B91A207-3F7E-42AA-99C6-E5FE0698C1CC}" dt="2020-11-24T19:05:18.173" v="109"/>
          <ac:spMkLst>
            <pc:docMk/>
            <pc:sldMk cId="1178501908" sldId="282"/>
            <ac:spMk id="7179" creationId="{EFE85023-EB3A-4A92-8774-A2F284526931}"/>
          </ac:spMkLst>
        </pc:spChg>
        <pc:picChg chg="add del mod">
          <ac:chgData name="Onno van Wilgenburg" userId="d5f60e98-efff-4272-a7ea-e2abaad68928" providerId="ADAL" clId="{5B91A207-3F7E-42AA-99C6-E5FE0698C1CC}" dt="2020-11-24T19:05:04.649" v="108"/>
          <ac:picMkLst>
            <pc:docMk/>
            <pc:sldMk cId="1178501908" sldId="282"/>
            <ac:picMk id="13" creationId="{5A734408-35EF-40DD-B2DF-81E91148D904}"/>
          </ac:picMkLst>
        </pc:picChg>
        <pc:picChg chg="add mod">
          <ac:chgData name="Onno van Wilgenburg" userId="d5f60e98-efff-4272-a7ea-e2abaad68928" providerId="ADAL" clId="{5B91A207-3F7E-42AA-99C6-E5FE0698C1CC}" dt="2020-11-24T19:05:48.076" v="116" actId="1076"/>
          <ac:picMkLst>
            <pc:docMk/>
            <pc:sldMk cId="1178501908" sldId="282"/>
            <ac:picMk id="21" creationId="{BA93C641-1CB8-41B2-8E0F-64A119351C1E}"/>
          </ac:picMkLst>
        </pc:picChg>
        <pc:picChg chg="add del mod">
          <ac:chgData name="Onno van Wilgenburg" userId="d5f60e98-efff-4272-a7ea-e2abaad68928" providerId="ADAL" clId="{5B91A207-3F7E-42AA-99C6-E5FE0698C1CC}" dt="2020-11-24T19:04:52.981" v="101"/>
          <ac:picMkLst>
            <pc:docMk/>
            <pc:sldMk cId="1178501908" sldId="282"/>
            <ac:picMk id="7170" creationId="{3FA5B89A-C1A7-448C-AE0A-8FA970CD132A}"/>
          </ac:picMkLst>
        </pc:picChg>
      </pc:sldChg>
      <pc:sldChg chg="addSp delSp modSp add modAnim">
        <pc:chgData name="Onno van Wilgenburg" userId="d5f60e98-efff-4272-a7ea-e2abaad68928" providerId="ADAL" clId="{5B91A207-3F7E-42AA-99C6-E5FE0698C1CC}" dt="2020-11-25T08:56:20.911" v="1360"/>
        <pc:sldMkLst>
          <pc:docMk/>
          <pc:sldMk cId="3832184752" sldId="283"/>
        </pc:sldMkLst>
        <pc:spChg chg="del">
          <ac:chgData name="Onno van Wilgenburg" userId="d5f60e98-efff-4272-a7ea-e2abaad68928" providerId="ADAL" clId="{5B91A207-3F7E-42AA-99C6-E5FE0698C1CC}" dt="2020-11-24T19:22:56.830" v="1000"/>
          <ac:spMkLst>
            <pc:docMk/>
            <pc:sldMk cId="3832184752" sldId="283"/>
            <ac:spMk id="2" creationId="{A9FBC913-A962-4ACD-A0F4-BA25A960EECF}"/>
          </ac:spMkLst>
        </pc:spChg>
        <pc:spChg chg="del">
          <ac:chgData name="Onno van Wilgenburg" userId="d5f60e98-efff-4272-a7ea-e2abaad68928" providerId="ADAL" clId="{5B91A207-3F7E-42AA-99C6-E5FE0698C1CC}" dt="2020-11-24T19:22:56.830" v="1000"/>
          <ac:spMkLst>
            <pc:docMk/>
            <pc:sldMk cId="3832184752" sldId="283"/>
            <ac:spMk id="3" creationId="{47AFD11F-08AA-4A0C-83E1-F731BD4CCF23}"/>
          </ac:spMkLst>
        </pc:spChg>
        <pc:spChg chg="del">
          <ac:chgData name="Onno van Wilgenburg" userId="d5f60e98-efff-4272-a7ea-e2abaad68928" providerId="ADAL" clId="{5B91A207-3F7E-42AA-99C6-E5FE0698C1CC}" dt="2020-11-24T19:22:56.830" v="1000"/>
          <ac:spMkLst>
            <pc:docMk/>
            <pc:sldMk cId="3832184752" sldId="283"/>
            <ac:spMk id="4" creationId="{DBF8F449-3AF8-419F-B85E-FC595E126106}"/>
          </ac:spMkLst>
        </pc:spChg>
        <pc:spChg chg="add mod">
          <ac:chgData name="Onno van Wilgenburg" userId="d5f60e98-efff-4272-a7ea-e2abaad68928" providerId="ADAL" clId="{5B91A207-3F7E-42AA-99C6-E5FE0698C1CC}" dt="2020-11-24T19:24:43.872" v="1038" actId="20577"/>
          <ac:spMkLst>
            <pc:docMk/>
            <pc:sldMk cId="3832184752" sldId="283"/>
            <ac:spMk id="5" creationId="{39520F72-E9C4-4742-9CF8-D9A0F2F63216}"/>
          </ac:spMkLst>
        </pc:spChg>
        <pc:spChg chg="add del mod">
          <ac:chgData name="Onno van Wilgenburg" userId="d5f60e98-efff-4272-a7ea-e2abaad68928" providerId="ADAL" clId="{5B91A207-3F7E-42AA-99C6-E5FE0698C1CC}" dt="2020-11-24T19:24:48.139" v="1039"/>
          <ac:spMkLst>
            <pc:docMk/>
            <pc:sldMk cId="3832184752" sldId="283"/>
            <ac:spMk id="6" creationId="{8D57647D-7F47-451F-9497-1D8DB27F4E7B}"/>
          </ac:spMkLst>
        </pc:spChg>
        <pc:spChg chg="add mod">
          <ac:chgData name="Onno van Wilgenburg" userId="d5f60e98-efff-4272-a7ea-e2abaad68928" providerId="ADAL" clId="{5B91A207-3F7E-42AA-99C6-E5FE0698C1CC}" dt="2020-11-25T08:56:10.363" v="1358" actId="20577"/>
          <ac:spMkLst>
            <pc:docMk/>
            <pc:sldMk cId="3832184752" sldId="283"/>
            <ac:spMk id="7" creationId="{D5C77396-E1FA-40D8-AFA7-B63363B75006}"/>
          </ac:spMkLst>
        </pc:spChg>
        <pc:spChg chg="add mod">
          <ac:chgData name="Onno van Wilgenburg" userId="d5f60e98-efff-4272-a7ea-e2abaad68928" providerId="ADAL" clId="{5B91A207-3F7E-42AA-99C6-E5FE0698C1CC}" dt="2020-11-24T19:24:48.139" v="1039"/>
          <ac:spMkLst>
            <pc:docMk/>
            <pc:sldMk cId="3832184752" sldId="283"/>
            <ac:spMk id="8" creationId="{6B52AD2A-9F73-4738-B74A-30B120AB7320}"/>
          </ac:spMkLst>
        </pc:spChg>
        <pc:picChg chg="add mod">
          <ac:chgData name="Onno van Wilgenburg" userId="d5f60e98-efff-4272-a7ea-e2abaad68928" providerId="ADAL" clId="{5B91A207-3F7E-42AA-99C6-E5FE0698C1CC}" dt="2020-11-24T19:24:59.138" v="1046" actId="1076"/>
          <ac:picMkLst>
            <pc:docMk/>
            <pc:sldMk cId="3832184752" sldId="283"/>
            <ac:picMk id="8194" creationId="{0F91CB89-0273-4E2A-8F7A-277973596EBF}"/>
          </ac:picMkLst>
        </pc:picChg>
      </pc:sldChg>
      <pc:sldChg chg="add del">
        <pc:chgData name="Onno van Wilgenburg" userId="d5f60e98-efff-4272-a7ea-e2abaad68928" providerId="ADAL" clId="{5B91A207-3F7E-42AA-99C6-E5FE0698C1CC}" dt="2020-11-24T19:27:12.718" v="1252" actId="2696"/>
        <pc:sldMkLst>
          <pc:docMk/>
          <pc:sldMk cId="871487883" sldId="28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270AA8E-C917-4BD8-BA0C-5547C996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5600"/>
            <a:ext cx="6310800" cy="3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291E7A8-86FA-4BD0-804B-70A38BACA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00" y="1332000"/>
            <a:ext cx="5432400" cy="1313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sz="2800" dirty="0">
                <a:latin typeface="Century Gothic" panose="020B0502020202020204" pitchFamily="34" charset="0"/>
              </a:rPr>
              <a:t>Hoofdtitel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0940F66-3204-44E8-9CCD-EC57041DA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2658495"/>
            <a:ext cx="5432863" cy="3582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l-NL" sz="1900" dirty="0">
                <a:latin typeface="Century Gothic" panose="020B0502020202020204" pitchFamily="34" charset="0"/>
              </a:rPr>
              <a:t>Ondertitel 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03AE3B1-95AA-4381-BEEA-7E4BD1AE3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37" y="3215362"/>
            <a:ext cx="5432863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Datum/Date</a:t>
            </a:r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8680F090-30B0-4DC7-BCAE-A488C6E7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36" y="3510093"/>
            <a:ext cx="5432863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Naam/Name</a:t>
            </a: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78F32586-7E70-469E-BA58-BABB873AC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735" y="3810707"/>
            <a:ext cx="5432863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Functie/</a:t>
            </a:r>
            <a:r>
              <a:rPr lang="nl-NL" dirty="0" err="1"/>
              <a:t>Position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91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0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270AA8E-C917-4BD8-BA0C-5547C996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5600"/>
            <a:ext cx="5662800" cy="3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BAFF2A-F910-4187-9765-B00C4AFDD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7536" y="885600"/>
            <a:ext cx="2826000" cy="3481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15584C12-537A-4E2F-8ABF-FF3ADAC37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00" y="1332000"/>
            <a:ext cx="4784400" cy="1313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sz="2800" dirty="0">
                <a:latin typeface="Century Gothic" panose="020B0502020202020204" pitchFamily="34" charset="0"/>
              </a:rPr>
              <a:t>Hoofdtitel</a:t>
            </a:r>
            <a:endParaRPr lang="nl-NL" dirty="0"/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98BCF239-F319-404F-B1B5-E800F186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2658495"/>
            <a:ext cx="4784807" cy="3582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l-NL" sz="1900" dirty="0">
                <a:latin typeface="Century Gothic" panose="020B0502020202020204" pitchFamily="34" charset="0"/>
              </a:rPr>
              <a:t>Ondertitel </a:t>
            </a:r>
            <a:endParaRPr lang="nl-NL" dirty="0"/>
          </a:p>
        </p:txBody>
      </p:sp>
      <p:sp>
        <p:nvSpPr>
          <p:cNvPr id="14" name="Tijdelijke aanduiding voor tekst 19">
            <a:extLst>
              <a:ext uri="{FF2B5EF4-FFF2-40B4-BE49-F238E27FC236}">
                <a16:creationId xmlns:a16="http://schemas.microsoft.com/office/drawing/2014/main" id="{9701A186-EDD9-493B-8EF1-80740D4F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37" y="3215362"/>
            <a:ext cx="478480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Datum/Date</a:t>
            </a:r>
          </a:p>
        </p:txBody>
      </p:sp>
      <p:sp>
        <p:nvSpPr>
          <p:cNvPr id="15" name="Tijdelijke aanduiding voor tekst 19">
            <a:extLst>
              <a:ext uri="{FF2B5EF4-FFF2-40B4-BE49-F238E27FC236}">
                <a16:creationId xmlns:a16="http://schemas.microsoft.com/office/drawing/2014/main" id="{86A14DED-25C7-4F86-9F3F-0A700CD3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736" y="3510093"/>
            <a:ext cx="478480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Naam/Name</a:t>
            </a:r>
          </a:p>
        </p:txBody>
      </p:sp>
      <p:sp>
        <p:nvSpPr>
          <p:cNvPr id="16" name="Tijdelijke aanduiding voor tekst 19">
            <a:extLst>
              <a:ext uri="{FF2B5EF4-FFF2-40B4-BE49-F238E27FC236}">
                <a16:creationId xmlns:a16="http://schemas.microsoft.com/office/drawing/2014/main" id="{B73AE275-E365-4225-8F8A-C018FAAF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735" y="3810707"/>
            <a:ext cx="478480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37"/>
              </a:lnSpc>
              <a:spcBef>
                <a:spcPts val="0"/>
              </a:spcBef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Functie/</a:t>
            </a:r>
            <a:r>
              <a:rPr lang="nl-NL" dirty="0" err="1"/>
              <a:t>Position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68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6B2C7B-D1E3-4DA5-9514-24485152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" y="914400"/>
            <a:ext cx="8046000" cy="717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AC6E3709-2015-464E-9016-53C9004E6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750186"/>
            <a:ext cx="8045999" cy="2616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-34290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>
                <a:solidFill>
                  <a:schemeClr val="accent1"/>
                </a:solidFill>
                <a:latin typeface="Century Gothic" panose="020B0502020202020204" pitchFamily="34" charset="0"/>
              </a:defRPr>
            </a:lvl2pPr>
            <a:lvl3pPr marL="774900" indent="-3429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296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728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5pPr>
            <a:lvl6pPr marL="2160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6pPr>
            <a:lvl7pPr marL="2592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7pPr>
            <a:lvl8pPr marL="3024000" indent="-432000">
              <a:lnSpc>
                <a:spcPts val="2436"/>
              </a:lnSpc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8pPr>
            <a:lvl9pPr marL="3024000" indent="-432000">
              <a:lnSpc>
                <a:spcPts val="65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>
                <a:solidFill>
                  <a:srgbClr val="5467AE"/>
                </a:solidFill>
              </a:defRPr>
            </a:lvl9pPr>
          </a:lstStyle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dirty="0" err="1"/>
              <a:t>Bullets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20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270AA8E-C917-4BD8-BA0C-5547C996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5600"/>
            <a:ext cx="3704400" cy="3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291E7A8-86FA-4BD0-804B-70A38BACA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1" y="1332001"/>
            <a:ext cx="2817516" cy="909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sz="2800">
                <a:latin typeface="Century Gothic" panose="020B0502020202020204" pitchFamily="34" charset="0"/>
              </a:rPr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BAFF2A-F910-4187-9765-B00C4AFDD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4000" y="885600"/>
            <a:ext cx="5220000" cy="3481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ADDA07DF-8D95-457A-AD61-6E1C67D9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1" y="2241176"/>
            <a:ext cx="2817515" cy="1902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-43200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774900" indent="-3429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296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728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</a:defRPr>
            </a:lvl5pPr>
            <a:lvl6pPr marL="2160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</a:defRPr>
            </a:lvl6pPr>
            <a:lvl7pPr marL="2592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50">
                <a:solidFill>
                  <a:srgbClr val="5467AE"/>
                </a:solidFill>
              </a:defRPr>
            </a:lvl7pPr>
            <a:lvl8pPr marL="3024000" indent="-432000">
              <a:lnSpc>
                <a:spcPts val="2436"/>
              </a:lnSpc>
              <a:buFont typeface="Trebuchet MS" panose="020B0603020202020204" pitchFamily="34" charset="0"/>
              <a:buChar char="–"/>
              <a:defRPr sz="1950">
                <a:solidFill>
                  <a:schemeClr val="bg1"/>
                </a:solidFill>
              </a:defRPr>
            </a:lvl8pPr>
            <a:lvl9pPr marL="3024000" indent="-432000">
              <a:lnSpc>
                <a:spcPts val="65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>
                <a:solidFill>
                  <a:srgbClr val="5467AE"/>
                </a:solidFill>
              </a:defRPr>
            </a:lvl9pPr>
          </a:lstStyle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sz="1950" dirty="0" err="1"/>
              <a:t>Bullets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189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6B2C7B-D1E3-4DA5-9514-24485152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4752" y="914400"/>
            <a:ext cx="4066448" cy="717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AC6E3709-2015-464E-9016-53C9004E6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4752" y="1750186"/>
            <a:ext cx="4066447" cy="2616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0" indent="-43200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>
                <a:solidFill>
                  <a:schemeClr val="accent1"/>
                </a:solidFill>
                <a:latin typeface="Century Gothic" panose="020B0502020202020204" pitchFamily="34" charset="0"/>
              </a:defRPr>
            </a:lvl2pPr>
            <a:lvl3pPr marL="774900" indent="-3429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296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728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5pPr>
            <a:lvl6pPr marL="2160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6pPr>
            <a:lvl7pPr marL="2592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rgbClr val="5467AE"/>
                </a:solidFill>
              </a:defRPr>
            </a:lvl7pPr>
            <a:lvl8pPr marL="3024000" indent="-432000">
              <a:lnSpc>
                <a:spcPts val="2436"/>
              </a:lnSpc>
              <a:buFont typeface="Trebuchet MS" panose="020B0603020202020204" pitchFamily="34" charset="0"/>
              <a:buChar char="–"/>
              <a:defRPr sz="1950">
                <a:solidFill>
                  <a:srgbClr val="5467AE"/>
                </a:solidFill>
              </a:defRPr>
            </a:lvl8pPr>
            <a:lvl9pPr marL="3024000" indent="-432000">
              <a:lnSpc>
                <a:spcPts val="65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>
                <a:solidFill>
                  <a:srgbClr val="5467AE"/>
                </a:solidFill>
              </a:defRPr>
            </a:lvl9pPr>
          </a:lstStyle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96A601FF-5AC2-4F32-85FB-A32879319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600" y="0"/>
            <a:ext cx="3488400" cy="51408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8845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F39A0A-9AE3-4252-BB83-174B6E23E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>
                <a:latin typeface="Century Gothic" panose="020B0502020202020204" pitchFamily="34" charset="0"/>
              </a:rPr>
              <a:t>Klik om een afbeelding in te voegen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270AA8E-C917-4BD8-BA0C-5547C996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" y="885600"/>
            <a:ext cx="4129200" cy="3481200"/>
          </a:xfrm>
          <a:prstGeom prst="rect">
            <a:avLst/>
          </a:prstGeom>
          <a:solidFill>
            <a:srgbClr val="54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8C541FC-1A09-4B1F-8B3D-E5C4E8C8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88800" y="885600"/>
            <a:ext cx="655200" cy="3481200"/>
          </a:xfrm>
          <a:prstGeom prst="rect">
            <a:avLst/>
          </a:prstGeom>
          <a:solidFill>
            <a:srgbClr val="BF1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EC370639-5E57-4E7A-AA88-5120EEA26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1" y="1332001"/>
            <a:ext cx="2817516" cy="909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11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sz="2800">
                <a:latin typeface="Century Gothic" panose="020B0502020202020204" pitchFamily="34" charset="0"/>
              </a:rPr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33006379-5E45-4FB6-9AC9-B52E7A25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1" y="2241176"/>
            <a:ext cx="2817515" cy="1902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-432000">
              <a:lnSpc>
                <a:spcPts val="2436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774900" indent="-3429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296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728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</a:defRPr>
            </a:lvl5pPr>
            <a:lvl6pPr marL="2160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00">
                <a:solidFill>
                  <a:schemeClr val="bg1"/>
                </a:solidFill>
              </a:defRPr>
            </a:lvl6pPr>
            <a:lvl7pPr marL="2592000" indent="-432000">
              <a:lnSpc>
                <a:spcPts val="243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950">
                <a:solidFill>
                  <a:srgbClr val="5467AE"/>
                </a:solidFill>
              </a:defRPr>
            </a:lvl7pPr>
            <a:lvl8pPr marL="3024000" indent="-432000">
              <a:lnSpc>
                <a:spcPts val="2436"/>
              </a:lnSpc>
              <a:buFont typeface="Trebuchet MS" panose="020B0603020202020204" pitchFamily="34" charset="0"/>
              <a:buChar char="–"/>
              <a:defRPr sz="1950">
                <a:solidFill>
                  <a:schemeClr val="bg1"/>
                </a:solidFill>
              </a:defRPr>
            </a:lvl8pPr>
            <a:lvl9pPr marL="3024000" indent="-432000">
              <a:lnSpc>
                <a:spcPts val="65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>
                <a:solidFill>
                  <a:srgbClr val="5467AE"/>
                </a:solidFill>
              </a:defRPr>
            </a:lvl9pPr>
          </a:lstStyle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sz="1950" dirty="0" err="1"/>
              <a:t>Bullets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69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EAF0D-9FFE-4BBD-A575-EAF8D8BC5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199" y="885600"/>
            <a:ext cx="7833602" cy="342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1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0287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3716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11D1DE0-419B-4079-B0CD-B0F1228B9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199" y="1246096"/>
            <a:ext cx="7833602" cy="28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0287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3716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630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EAF0D-9FFE-4BBD-A575-EAF8D8BC5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199" y="885600"/>
            <a:ext cx="7833602" cy="342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1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0287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3716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11D1DE0-419B-4079-B0CD-B0F1228B9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199" y="1246096"/>
            <a:ext cx="7833602" cy="28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3pPr>
            <a:lvl4pPr marL="10287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4pPr>
            <a:lvl5pPr marL="1371600" indent="0">
              <a:buNone/>
              <a:defRPr b="1">
                <a:solidFill>
                  <a:srgbClr val="5467AE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417878C2-BF76-415A-9B27-5CA08077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5638" y="1533524"/>
            <a:ext cx="7833163" cy="283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>
                <a:latin typeface="Century Gothic" panose="020B0502020202020204" pitchFamily="34" charset="0"/>
              </a:rPr>
              <a:t>Klik om een grafiek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49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0718542E-390D-42D6-8CCA-ED875A646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85600"/>
            <a:ext cx="6955200" cy="3481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0E6811D-C91B-4329-90A0-59995A7C6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0800" y="885600"/>
            <a:ext cx="223200" cy="348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</p:spTree>
    <p:extLst>
      <p:ext uri="{BB962C8B-B14F-4D97-AF65-F5344CB8AC3E}">
        <p14:creationId xmlns:p14="http://schemas.microsoft.com/office/powerpoint/2010/main" val="72951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468DD25-6565-4AC6-B587-574E35FF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5600"/>
            <a:ext cx="223200" cy="3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374451C-44CD-4098-8C59-BEF18F3C2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0800" y="885600"/>
            <a:ext cx="223200" cy="348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13" dirty="0"/>
          </a:p>
        </p:txBody>
      </p:sp>
      <p:pic>
        <p:nvPicPr>
          <p:cNvPr id="5" name="Nuffic nieuw logo goed" descr="Logo Nuffic">
            <a:extLst>
              <a:ext uri="{FF2B5EF4-FFF2-40B4-BE49-F238E27FC236}">
                <a16:creationId xmlns:a16="http://schemas.microsoft.com/office/drawing/2014/main" id="{34E47F55-F3FF-44FD-BBFC-96BD83ED4D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23" y="106661"/>
            <a:ext cx="1326033" cy="6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71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ntage Scales of Justice Balance Scale Marble and Brass : Juliet Jones  Vintage | Ruby Lane">
            <a:extLst>
              <a:ext uri="{FF2B5EF4-FFF2-40B4-BE49-F238E27FC236}">
                <a16:creationId xmlns:a16="http://schemas.microsoft.com/office/drawing/2014/main" id="{8D9B05F6-BDC1-482B-9E0D-49ACAC78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536" y="1213200"/>
            <a:ext cx="2826000" cy="2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80FE1D-A865-4462-ADA8-F7474CCAF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" y="1332000"/>
            <a:ext cx="4784400" cy="13137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Tussen waarderen en oordelen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907973-74D1-40C0-AF11-AD3691C1C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00" y="2658495"/>
            <a:ext cx="4784807" cy="3582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1200"/>
              <a:t>Kwaliteitstraject tweetalig onderwijs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7194FBE8-6E98-4D51-917D-5AE970387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737" y="3215362"/>
            <a:ext cx="4784807" cy="288000"/>
          </a:xfrm>
        </p:spPr>
        <p:txBody>
          <a:bodyPr/>
          <a:lstStyle/>
          <a:p>
            <a:r>
              <a:rPr lang="en-US" dirty="0"/>
              <a:t>25 November 2020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E1CA5D53-3314-456C-9763-1F3B902EA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736" y="3510093"/>
            <a:ext cx="4784807" cy="288000"/>
          </a:xfrm>
        </p:spPr>
        <p:txBody>
          <a:bodyPr/>
          <a:lstStyle/>
          <a:p>
            <a:r>
              <a:rPr lang="en-US" dirty="0"/>
              <a:t>Onno van Wilgenburg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E9E373F2-9DFA-4698-BEE7-554618CB1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35" y="3810707"/>
            <a:ext cx="4784807" cy="288000"/>
          </a:xfrm>
        </p:spPr>
        <p:txBody>
          <a:bodyPr/>
          <a:lstStyle/>
          <a:p>
            <a:r>
              <a:rPr lang="en-US" dirty="0" err="1"/>
              <a:t>Teamleider</a:t>
            </a:r>
            <a:r>
              <a:rPr lang="en-US" dirty="0"/>
              <a:t>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Talenonderwijs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Placeholder 1">
            <a:extLst>
              <a:ext uri="{FF2B5EF4-FFF2-40B4-BE49-F238E27FC236}">
                <a16:creationId xmlns:a16="http://schemas.microsoft.com/office/drawing/2014/main" id="{A3165BD7-FB6D-46E4-B1CF-99C255F28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1" y="1332001"/>
            <a:ext cx="2817516" cy="909176"/>
          </a:xfrm>
        </p:spPr>
        <p:txBody>
          <a:bodyPr/>
          <a:lstStyle/>
          <a:p>
            <a:r>
              <a:rPr lang="nl-NL" dirty="0" err="1"/>
              <a:t>Facts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figures</a:t>
            </a:r>
            <a:endParaRPr lang="nl-NL" dirty="0"/>
          </a:p>
          <a:p>
            <a:endParaRPr lang="en-US" dirty="0"/>
          </a:p>
        </p:txBody>
      </p:sp>
      <p:pic>
        <p:nvPicPr>
          <p:cNvPr id="2050" name="Picture 2" descr="Typewriter | R11851 | Rebel Walls NL">
            <a:extLst>
              <a:ext uri="{FF2B5EF4-FFF2-40B4-BE49-F238E27FC236}">
                <a16:creationId xmlns:a16="http://schemas.microsoft.com/office/drawing/2014/main" id="{EC50DCCD-2790-4795-B783-620AAD8C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360" y="885600"/>
            <a:ext cx="5215280" cy="3481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3" name="Text Placeholder 3">
            <a:extLst>
              <a:ext uri="{FF2B5EF4-FFF2-40B4-BE49-F238E27FC236}">
                <a16:creationId xmlns:a16="http://schemas.microsoft.com/office/drawing/2014/main" id="{289C7688-6E3E-4B27-85E1-E5D4B6A56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01" y="2241176"/>
            <a:ext cx="2817515" cy="190242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134 scholen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210+ afdelingen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37000 leerlingen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Sinds 1989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C94EB7E-BA3D-436E-BB87-63FE4CF66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4752" y="914400"/>
            <a:ext cx="4066448" cy="717176"/>
          </a:xfrm>
        </p:spPr>
        <p:txBody>
          <a:bodyPr>
            <a:normAutofit/>
          </a:bodyPr>
          <a:lstStyle/>
          <a:p>
            <a:r>
              <a:rPr lang="en-US" dirty="0"/>
              <a:t>2018: Van </a:t>
            </a:r>
            <a:r>
              <a:rPr lang="en-US" dirty="0" err="1"/>
              <a:t>tto</a:t>
            </a:r>
            <a:r>
              <a:rPr lang="en-US" dirty="0"/>
              <a:t> 1.0 </a:t>
            </a:r>
            <a:r>
              <a:rPr lang="en-US" dirty="0" err="1"/>
              <a:t>naar</a:t>
            </a:r>
            <a:r>
              <a:rPr lang="en-US" dirty="0"/>
              <a:t> 2.0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CF1E779-04EE-4FAC-A080-23C97B0BC4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4752" y="1750186"/>
            <a:ext cx="4066447" cy="2616614"/>
          </a:xfrm>
        </p:spPr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formule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tto</a:t>
            </a:r>
            <a:r>
              <a:rPr lang="en-US" i="1" dirty="0"/>
              <a:t>=CLIL+EIO)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b="1" dirty="0" err="1"/>
              <a:t>drie</a:t>
            </a:r>
            <a:r>
              <a:rPr lang="en-US" b="1" dirty="0"/>
              <a:t> </a:t>
            </a:r>
            <a:r>
              <a:rPr lang="en-US" b="1" dirty="0" err="1"/>
              <a:t>pijlers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afvinklijst</a:t>
            </a:r>
            <a:r>
              <a:rPr lang="en-US" dirty="0"/>
              <a:t> met 48 </a:t>
            </a:r>
            <a:r>
              <a:rPr lang="en-US" dirty="0" err="1"/>
              <a:t>indicatoren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waarderend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" descr="Paradigmawisseling voor dummies De... - Tenzij je een beter plan hebt |  Facebook">
            <a:extLst>
              <a:ext uri="{FF2B5EF4-FFF2-40B4-BE49-F238E27FC236}">
                <a16:creationId xmlns:a16="http://schemas.microsoft.com/office/drawing/2014/main" id="{BA93C641-1CB8-41B2-8E0F-64A119351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04"/>
          <a:stretch/>
        </p:blipFill>
        <p:spPr bwMode="auto">
          <a:xfrm>
            <a:off x="442800" y="275216"/>
            <a:ext cx="3488400" cy="429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85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89ACED9-C23B-45C6-ACD9-4267594BF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1" y="1332001"/>
            <a:ext cx="2817516" cy="909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Drie pijlers</a:t>
            </a:r>
          </a:p>
        </p:txBody>
      </p:sp>
      <p:pic>
        <p:nvPicPr>
          <p:cNvPr id="3074" name="Picture 2" descr="3 Pillars of a Successful Higher Education Content Strategy | OHO  Interactive">
            <a:extLst>
              <a:ext uri="{FF2B5EF4-FFF2-40B4-BE49-F238E27FC236}">
                <a16:creationId xmlns:a16="http://schemas.microsoft.com/office/drawing/2014/main" id="{F2BD02ED-B86F-4FAD-AD47-30FD03D6F470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5766" b="1"/>
          <a:stretch/>
        </p:blipFill>
        <p:spPr bwMode="auto">
          <a:xfrm>
            <a:off x="3924000" y="885600"/>
            <a:ext cx="5220000" cy="3481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6" name="Text Placeholder 3">
            <a:extLst>
              <a:ext uri="{FF2B5EF4-FFF2-40B4-BE49-F238E27FC236}">
                <a16:creationId xmlns:a16="http://schemas.microsoft.com/office/drawing/2014/main" id="{C746FAFB-51C1-4C20-B0D9-7EEE21214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01" y="2241176"/>
            <a:ext cx="2817515" cy="19024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Taalvaardigheid</a:t>
            </a:r>
            <a:endParaRPr lang="en-US" sz="1800" dirty="0"/>
          </a:p>
          <a:p>
            <a:pPr lvl="2"/>
            <a:r>
              <a:rPr lang="en-US" sz="1800" dirty="0" err="1"/>
              <a:t>Niveau</a:t>
            </a:r>
            <a:r>
              <a:rPr lang="en-US" sz="1800" dirty="0"/>
              <a:t> Engels</a:t>
            </a:r>
          </a:p>
          <a:p>
            <a:pPr lvl="2"/>
            <a:r>
              <a:rPr lang="en-US" sz="1800" dirty="0"/>
              <a:t>CLIL-</a:t>
            </a:r>
            <a:r>
              <a:rPr lang="en-US" sz="1800" dirty="0" err="1"/>
              <a:t>didactiek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Wereldburgerschap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Persoonlijke</a:t>
            </a:r>
            <a:r>
              <a:rPr lang="en-US" sz="1800" dirty="0"/>
              <a:t> </a:t>
            </a:r>
            <a:r>
              <a:rPr lang="en-US" sz="1800" dirty="0" err="1"/>
              <a:t>ontwikkeling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852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ligible Expenses | NueSynergy">
            <a:extLst>
              <a:ext uri="{FF2B5EF4-FFF2-40B4-BE49-F238E27FC236}">
                <a16:creationId xmlns:a16="http://schemas.microsoft.com/office/drawing/2014/main" id="{01538DD7-F60A-46AE-B91C-56013BA8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419302"/>
            <a:ext cx="1469652" cy="14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CB3B1162-375E-4341-AD53-77CED0C98533}"/>
              </a:ext>
            </a:extLst>
          </p:cNvPr>
          <p:cNvSpPr/>
          <p:nvPr/>
        </p:nvSpPr>
        <p:spPr>
          <a:xfrm>
            <a:off x="3892550" y="2635014"/>
            <a:ext cx="984250" cy="28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C695A5-1879-480B-B195-BD7C2ADA5B37}"/>
              </a:ext>
            </a:extLst>
          </p:cNvPr>
          <p:cNvSpPr txBox="1"/>
          <p:nvPr/>
        </p:nvSpPr>
        <p:spPr>
          <a:xfrm>
            <a:off x="5067300" y="889000"/>
            <a:ext cx="3492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Toetsingskader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Meetbare kenmerken: </a:t>
            </a:r>
            <a:r>
              <a:rPr lang="nl-NL" dirty="0">
                <a:solidFill>
                  <a:srgbClr val="FF0000"/>
                </a:solidFill>
              </a:rPr>
              <a:t>normerend </a:t>
            </a:r>
            <a:r>
              <a:rPr lang="nl-NL" dirty="0"/>
              <a:t>(</a:t>
            </a:r>
            <a:r>
              <a:rPr lang="nl-NL" i="1" dirty="0"/>
              <a:t>vooraf</a:t>
            </a:r>
            <a:r>
              <a:rPr lang="nl-NL" dirty="0"/>
              <a:t>)</a:t>
            </a:r>
          </a:p>
          <a:p>
            <a:pPr marL="342900" indent="-342900">
              <a:buAutoNum type="arabicPeriod"/>
            </a:pPr>
            <a:r>
              <a:rPr lang="nl-NL" dirty="0"/>
              <a:t>Aantoonbare en merkbare kenmerken: </a:t>
            </a:r>
            <a:r>
              <a:rPr lang="nl-NL" dirty="0">
                <a:solidFill>
                  <a:srgbClr val="FF0000"/>
                </a:solidFill>
              </a:rPr>
              <a:t>normerend</a:t>
            </a:r>
            <a:r>
              <a:rPr lang="nl-NL" dirty="0"/>
              <a:t> en </a:t>
            </a:r>
            <a:r>
              <a:rPr lang="nl-NL" dirty="0">
                <a:solidFill>
                  <a:srgbClr val="00B050"/>
                </a:solidFill>
              </a:rPr>
              <a:t>waarderend</a:t>
            </a:r>
          </a:p>
          <a:p>
            <a:pPr marL="342900" indent="-342900">
              <a:buAutoNum type="arabicPeriod"/>
            </a:pPr>
            <a:r>
              <a:rPr lang="nl-NL" dirty="0"/>
              <a:t>Randvoorwaarden: </a:t>
            </a:r>
            <a:r>
              <a:rPr lang="nl-NL" dirty="0">
                <a:solidFill>
                  <a:srgbClr val="00B050"/>
                </a:solidFill>
              </a:rPr>
              <a:t>waarderend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555285-9940-4C27-9868-0BA32C1CA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00064"/>
              </p:ext>
            </p:extLst>
          </p:nvPr>
        </p:nvGraphicFramePr>
        <p:xfrm>
          <a:off x="827088" y="603014"/>
          <a:ext cx="3065462" cy="433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4009904" imgH="5667341" progId="AcroExch.Document.DC">
                  <p:embed/>
                </p:oleObj>
              </mc:Choice>
              <mc:Fallback>
                <p:oleObj name="Acrobat Document" r:id="rId4" imgW="4009904" imgH="5667341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555285-9940-4C27-9868-0BA32C1CA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088" y="603014"/>
                        <a:ext cx="3065462" cy="433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0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5CCF480-2C01-4904-A27C-E930A5150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Voorbeelden – </a:t>
            </a:r>
            <a:r>
              <a:rPr lang="nl-NL" dirty="0">
                <a:solidFill>
                  <a:srgbClr val="FF0000"/>
                </a:solidFill>
              </a:rPr>
              <a:t>normerend</a:t>
            </a:r>
            <a:r>
              <a:rPr lang="nl-NL" dirty="0"/>
              <a:t>/</a:t>
            </a:r>
            <a:r>
              <a:rPr lang="nl-NL" dirty="0">
                <a:solidFill>
                  <a:srgbClr val="00B050"/>
                </a:solidFill>
              </a:rPr>
              <a:t>waarderend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F5333D4-07D3-41E5-A1E2-4E8408C91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00" y="1631576"/>
            <a:ext cx="8095100" cy="3086474"/>
          </a:xfrm>
        </p:spPr>
        <p:txBody>
          <a:bodyPr/>
          <a:lstStyle/>
          <a:p>
            <a:r>
              <a:rPr lang="nl-NL" sz="1400" dirty="0"/>
              <a:t>Meetbaar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FF0000"/>
                </a:solidFill>
              </a:rPr>
              <a:t>Leerlingen halen in klas 3 niveau B2 voor Engels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FF0000"/>
                </a:solidFill>
              </a:rPr>
              <a:t>Minimaal 50% van de lessen zijn Engelstalig.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FF0000"/>
                </a:solidFill>
              </a:rPr>
              <a:t>Examencijfers gemiddeld gelijk of hoger dan niet-</a:t>
            </a:r>
            <a:r>
              <a:rPr lang="nl-NL" sz="1400" dirty="0" err="1">
                <a:solidFill>
                  <a:srgbClr val="FF0000"/>
                </a:solidFill>
              </a:rPr>
              <a:t>tto</a:t>
            </a:r>
            <a:r>
              <a:rPr lang="nl-NL" sz="1400" dirty="0">
                <a:solidFill>
                  <a:srgbClr val="FF0000"/>
                </a:solidFill>
              </a:rPr>
              <a:t>.</a:t>
            </a:r>
            <a:endParaRPr lang="nl-NL" sz="1400" dirty="0"/>
          </a:p>
          <a:p>
            <a:r>
              <a:rPr lang="nl-NL" sz="1400" dirty="0"/>
              <a:t>Aantoonbaar/Merkbaar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FF0000"/>
                </a:solidFill>
              </a:rPr>
              <a:t>Er is een internationale </a:t>
            </a:r>
            <a:r>
              <a:rPr lang="nl-NL" sz="1400" dirty="0">
                <a:solidFill>
                  <a:srgbClr val="00B050"/>
                </a:solidFill>
              </a:rPr>
              <a:t>samenwerking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00B050"/>
                </a:solidFill>
              </a:rPr>
              <a:t>De school heeft een visie op wereldburgerschap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00B050"/>
                </a:solidFill>
              </a:rPr>
              <a:t>Er wordt gewerkt aan persoonlijke ontwikkeling</a:t>
            </a:r>
          </a:p>
          <a:p>
            <a:r>
              <a:rPr lang="nl-NL" sz="1400" dirty="0"/>
              <a:t>Randvoorwaarden</a:t>
            </a:r>
          </a:p>
          <a:p>
            <a:r>
              <a:rPr lang="nl-NL" sz="1400" dirty="0">
                <a:solidFill>
                  <a:srgbClr val="00B050"/>
                </a:solidFill>
              </a:rPr>
              <a:t>1.  Er is een kwaliteitszorgsysteem. </a:t>
            </a:r>
          </a:p>
        </p:txBody>
      </p:sp>
    </p:spTree>
    <p:extLst>
      <p:ext uri="{BB962C8B-B14F-4D97-AF65-F5344CB8AC3E}">
        <p14:creationId xmlns:p14="http://schemas.microsoft.com/office/powerpoint/2010/main" val="16009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72D6360-44DF-460C-BD12-818D0E723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1" y="1332001"/>
            <a:ext cx="2817516" cy="909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Visitaties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8FAA52-D675-46DC-8AA2-F2EF9C19D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201" y="1968500"/>
            <a:ext cx="3183516" cy="2175099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In principe eens per vijf jaar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Commissie: expert (</a:t>
            </a:r>
            <a:r>
              <a:rPr lang="nl-NL" dirty="0" err="1"/>
              <a:t>vz</a:t>
            </a:r>
            <a:r>
              <a:rPr lang="nl-NL" dirty="0"/>
              <a:t>), rector, coördinator, Nuffic (</a:t>
            </a:r>
            <a:r>
              <a:rPr lang="nl-NL" dirty="0" err="1"/>
              <a:t>secr</a:t>
            </a:r>
            <a:r>
              <a:rPr lang="nl-NL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Procedure: zelfevaluatie vooraf, lesbezoeken, gesprekken. Eindgesprek: doorlopen toetsingskader &amp; oordeel </a:t>
            </a:r>
            <a:r>
              <a:rPr lang="nl-NL" dirty="0" err="1"/>
              <a:t>tav</a:t>
            </a:r>
            <a:r>
              <a:rPr lang="nl-NL" dirty="0"/>
              <a:t> certificering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Picture 2" descr="HD wallpaper: two closed red and yellow doors beside grey concrete stairs,  ireland | Wallpaper Flare">
            <a:extLst>
              <a:ext uri="{FF2B5EF4-FFF2-40B4-BE49-F238E27FC236}">
                <a16:creationId xmlns:a16="http://schemas.microsoft.com/office/drawing/2014/main" id="{F7009E9D-5F7F-496D-90B0-DDBDA12B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200" y="885600"/>
            <a:ext cx="4641600" cy="3481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58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66CF1B8-FC51-47D7-A39E-4FBD925F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Onze ervaringen tot op heden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32EDDD-ABFA-422F-A974-A2988BDB4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 is veel meer (adem)ruimte.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school kan zich echt laten zien.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Gesprekken zijn veel prettiger.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Visitatoren moeten nog wennen. Scholen ook.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 ligt meer verantwoordelijkheid bij de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uiteindelijke oordeel staat los van de waardering.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Kortom: we vinden onze draai.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5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520F72-E9C4-4742-9CF8-D9A0F2F63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balans = Critical </a:t>
            </a:r>
            <a:r>
              <a:rPr lang="nl-NL" dirty="0" err="1"/>
              <a:t>Friend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5C77396-E1FA-40D8-AFA7-B63363B75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Vriendelijk</a:t>
            </a:r>
          </a:p>
          <a:p>
            <a:pPr marL="342900" indent="-342900">
              <a:buFontTx/>
              <a:buChar char="-"/>
            </a:pPr>
            <a:r>
              <a:rPr lang="nl-NL" dirty="0"/>
              <a:t>Nieuwsgierig</a:t>
            </a:r>
          </a:p>
          <a:p>
            <a:pPr marL="342900" indent="-342900">
              <a:buFontTx/>
              <a:buChar char="-"/>
            </a:pPr>
            <a:r>
              <a:rPr lang="nl-NL" dirty="0"/>
              <a:t>Waarderend</a:t>
            </a:r>
          </a:p>
          <a:p>
            <a:pPr marL="342900" indent="-342900">
              <a:buFontTx/>
              <a:buChar char="-"/>
            </a:pPr>
            <a:r>
              <a:rPr lang="nl-NL" dirty="0"/>
              <a:t>Constructief kritisch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Vergelijkend</a:t>
            </a:r>
          </a:p>
          <a:p>
            <a:pPr marL="342900" indent="-342900">
              <a:buFontTx/>
              <a:buChar char="-"/>
            </a:pPr>
            <a:r>
              <a:rPr lang="nl-NL" dirty="0"/>
              <a:t>Oordelend/certificerend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B52AD2A-9F73-4738-B74A-30B120AB73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F91CB89-0273-4E2A-8F7A-27797359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0" y="743970"/>
            <a:ext cx="3271402" cy="35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uffic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67AE"/>
      </a:accent1>
      <a:accent2>
        <a:srgbClr val="C0106F"/>
      </a:accent2>
      <a:accent3>
        <a:srgbClr val="000000"/>
      </a:accent3>
      <a:accent4>
        <a:srgbClr val="3A8555"/>
      </a:accent4>
      <a:accent5>
        <a:srgbClr val="E61E50"/>
      </a:accent5>
      <a:accent6>
        <a:srgbClr val="FFC000"/>
      </a:accent6>
      <a:hlink>
        <a:srgbClr val="5567AE"/>
      </a:hlink>
      <a:folHlink>
        <a:srgbClr val="C0106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2D136D-1775-40D5-80A0-31882DA06C20}" vid="{2ACD545D-0C21-4A09-B21B-9E834A94B7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ae14868-6f31-44f0-b410-52f19e37ad77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B179B61B5D645A9BE5CCDECEB1360" ma:contentTypeVersion="10" ma:contentTypeDescription="Een nieuw document maken." ma:contentTypeScope="" ma:versionID="2e43bf281b332dd170420d4a4aad4663">
  <xsd:schema xmlns:xsd="http://www.w3.org/2001/XMLSchema" xmlns:xs="http://www.w3.org/2001/XMLSchema" xmlns:p="http://schemas.microsoft.com/office/2006/metadata/properties" xmlns:ns2="9f775e27-ff41-42d4-9348-7e48e8761226" targetNamespace="http://schemas.microsoft.com/office/2006/metadata/properties" ma:root="true" ma:fieldsID="66747943b61cd9f1e26e3f81fffb2feb" ns2:_="">
    <xsd:import namespace="9f775e27-ff41-42d4-9348-7e48e8761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75e27-ff41-42d4-9348-7e48e87612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26EA09-B3E8-4BE7-A3B3-03D88F6481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D8200-7DE0-44A5-88CC-91D6D7D9F9E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CA09AEF-54C1-4136-BC20-D328CE49697D}"/>
</file>

<file path=customXml/itemProps4.xml><?xml version="1.0" encoding="utf-8"?>
<ds:datastoreItem xmlns:ds="http://schemas.openxmlformats.org/officeDocument/2006/customXml" ds:itemID="{DB51117B-A0FE-4B75-97BB-B0AEAAA430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260</Words>
  <Application>Microsoft Office PowerPoint</Application>
  <PresentationFormat>Diavoorstelling (16:9)</PresentationFormat>
  <Paragraphs>59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Trebuchet MS</vt:lpstr>
      <vt:lpstr>Kantoorthema</vt:lpstr>
      <vt:lpstr>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Onno van Wilgenburg</dc:creator>
  <cp:lastModifiedBy>Onno van Wilgenburg</cp:lastModifiedBy>
  <cp:revision>5</cp:revision>
  <dcterms:created xsi:type="dcterms:W3CDTF">2020-11-24T19:04:58Z</dcterms:created>
  <dcterms:modified xsi:type="dcterms:W3CDTF">2020-11-25T10:36:26Z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0x0101008D3B179B61B5D645A9BE5CCDECEB1360</vt:lpwstr>
  </property>
</Properties>
</file>